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838200"/>
            <a:ext cx="47244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dirty="0" err="1" smtClean="0">
                <a:latin typeface="Kristen ITC" pitchFamily="66" charset="0"/>
              </a:rPr>
              <a:t>Moi</a:t>
            </a:r>
            <a:r>
              <a:rPr lang="en-US" sz="7200" dirty="0" smtClean="0">
                <a:latin typeface="Kristen ITC" pitchFamily="66" charset="0"/>
              </a:rPr>
              <a:t> </a:t>
            </a:r>
            <a:r>
              <a:rPr lang="en-US" sz="7200" dirty="0" err="1" smtClean="0">
                <a:latin typeface="Kristen ITC" pitchFamily="66" charset="0"/>
              </a:rPr>
              <a:t>aussi</a:t>
            </a:r>
            <a:r>
              <a:rPr lang="en-US" sz="7200" dirty="0" smtClean="0">
                <a:latin typeface="Kristen ITC" pitchFamily="66" charset="0"/>
              </a:rPr>
              <a:t>!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4038600"/>
            <a:ext cx="47244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dirty="0" smtClean="0">
                <a:latin typeface="Kristen ITC" pitchFamily="66" charset="0"/>
              </a:rPr>
              <a:t>Pas </a:t>
            </a:r>
            <a:r>
              <a:rPr lang="en-US" sz="7200" dirty="0" err="1" smtClean="0">
                <a:latin typeface="Kristen ITC" pitchFamily="66" charset="0"/>
              </a:rPr>
              <a:t>moi</a:t>
            </a:r>
            <a:r>
              <a:rPr lang="en-US" sz="7200" dirty="0" smtClean="0">
                <a:latin typeface="Kristen ITC" pitchFamily="66" charset="0"/>
              </a:rPr>
              <a:t>!</a:t>
            </a:r>
            <a:endParaRPr lang="en-US" sz="7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838200"/>
            <a:ext cx="47244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dirty="0" err="1" smtClean="0">
                <a:latin typeface="Kristen ITC" pitchFamily="66" charset="0"/>
              </a:rPr>
              <a:t>Moi</a:t>
            </a:r>
            <a:r>
              <a:rPr lang="en-US" sz="7200" dirty="0" smtClean="0">
                <a:latin typeface="Kristen ITC" pitchFamily="66" charset="0"/>
              </a:rPr>
              <a:t>, </a:t>
            </a:r>
            <a:r>
              <a:rPr lang="en-US" sz="7200" dirty="0" err="1" smtClean="0">
                <a:latin typeface="Kristen ITC" pitchFamily="66" charset="0"/>
              </a:rPr>
              <a:t>si</a:t>
            </a:r>
            <a:r>
              <a:rPr lang="en-US" sz="7200" dirty="0" smtClean="0">
                <a:latin typeface="Kristen ITC" pitchFamily="66" charset="0"/>
              </a:rPr>
              <a:t>!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4038600"/>
            <a:ext cx="4724400" cy="230832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dirty="0" err="1" smtClean="0">
                <a:latin typeface="Kristen ITC" pitchFamily="66" charset="0"/>
              </a:rPr>
              <a:t>Moi</a:t>
            </a:r>
            <a:r>
              <a:rPr lang="en-US" sz="7200" dirty="0" smtClean="0">
                <a:latin typeface="Kristen ITC" pitchFamily="66" charset="0"/>
              </a:rPr>
              <a:t> non plus!</a:t>
            </a:r>
            <a:endParaRPr lang="en-US" sz="7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4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14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Kristen ITC</vt:lpstr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2013-11-14T12:23:48Z</dcterms:modified>
</cp:coreProperties>
</file>